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Цветы. Какие они?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1461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Презентация в рамках экологического проекта «Царство цветов»</a:t>
            </a:r>
          </a:p>
          <a:p>
            <a:pPr algn="ctr">
              <a:buNone/>
            </a:pPr>
            <a:r>
              <a:rPr lang="ru-RU" b="1" dirty="0" smtClean="0"/>
              <a:t>Составил: воспитатель средней группы Фоменко Е.Н.</a:t>
            </a:r>
            <a:endParaRPr lang="ru-RU" b="1" dirty="0"/>
          </a:p>
        </p:txBody>
      </p:sp>
      <p:pic>
        <p:nvPicPr>
          <p:cNvPr id="1026" name="Picture 2" descr="C:\Documents and Settings\Администратор\Мои документы\Суркова\картинки\gallery_19_121_1967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755" y="4004550"/>
            <a:ext cx="2010749" cy="2139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«Какого цветка не стало?»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Documents and Settings\Администратор\Мои документы\Суркова\картинки\0_5686a_39e06319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2336601" cy="3738562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lum/>
          </a:blip>
          <a:srcRect l="17037" t="2016" r="9134"/>
          <a:stretch>
            <a:fillRect/>
          </a:stretch>
        </p:blipFill>
        <p:spPr bwMode="auto">
          <a:xfrm>
            <a:off x="3428992" y="3214686"/>
            <a:ext cx="1857388" cy="3471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 l="13554" t="602" r="9638"/>
          <a:stretch>
            <a:fillRect/>
          </a:stretch>
        </p:blipFill>
        <p:spPr bwMode="auto">
          <a:xfrm rot="5400000">
            <a:off x="6107916" y="2536025"/>
            <a:ext cx="242889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«Четвёртый лишний»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018585"/>
            <a:ext cx="2786082" cy="2091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428736"/>
            <a:ext cx="2335546" cy="2274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71612"/>
            <a:ext cx="2762263" cy="2071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786190"/>
            <a:ext cx="2857500" cy="2371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071942"/>
            <a:ext cx="3452835" cy="2589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53" y="857232"/>
            <a:ext cx="3405205" cy="2553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2996" y="3929066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768734"/>
            <a:ext cx="2571768" cy="2878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35732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Пословицы и поговорки о цветах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00240"/>
            <a:ext cx="6400800" cy="428628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На хороший цветок летит и мотылек.</a:t>
            </a:r>
          </a:p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Отцветают розы, падают хорошие росы.</a:t>
            </a:r>
          </a:p>
          <a:p>
            <a:pPr algn="l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 пчелка летит на красный цветок.</a:t>
            </a:r>
          </a:p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Кто найдет в цветках лишний лепесток — к счастью.</a:t>
            </a:r>
          </a:p>
          <a:p>
            <a:pPr algn="l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Где цветы, там и бабочки.</a:t>
            </a:r>
          </a:p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Издали все пахнет цветами.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7" y="4448121"/>
            <a:ext cx="2572733" cy="2052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Если я сорву цветок,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Если ты сорвешь цветок,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Если все: и я, и ты,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Если мы сорвем цветы-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Опустеют все поляны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И не будет красоты.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357694"/>
            <a:ext cx="3713363" cy="2390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Невозможно представить нашу жизнь без цветущих садов и ухоженных клумб. Мир стал бы бесконечно печален, если б ранней весной мы с нежностью не прижали к груди хрупкий подснежник. Каким бы унылым стал май без буйства сирени. Как бы безрадостно мы прожили июль без сладкого аромата липового цвета. А без осенних королев — астр и хризантем — просто не может наступить «золотая» осень. Разве может не радовать глаз горшочек с красными «калачиками», которые цветут на бабушкином окне?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Так много красоты, радости, нежности, восхищения и счастья приносят в нашу жизнь такие, казалось бы, бесполезные, но такие бесконечно необходимые нежные создания — цветы!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Отгадай загадку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Держит девочка в руке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Облачко на стебельке.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Стоит дунуть на него -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И не будет ничего.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https://encrypted-tbn0.gstatic.com/images?q=tbn:ANd9GcREcNGHEPl9SE27ssNbB-LyBYRP2E7bLcWWqdmSKsBtWnG6t0bDr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214686"/>
            <a:ext cx="3719561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394018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</a:rPr>
              <a:t>Куст оконный и балконный.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Лист - пушистый и душистый,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А цветы на окне -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Словно шапка в огне.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Documents and Settings\Администратор\Мои документы\Суркова\картинки\c3ea49ea94b906b1f9642fcc4e73b7b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084371"/>
            <a:ext cx="2000264" cy="2688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</a:rPr>
              <a:t>Длинный тонкий стебелек,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Сверху - алый огонек.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Не растенье, а маяк -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Это ярко-красный ...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571744"/>
            <a:ext cx="2971748" cy="3876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</a:rPr>
              <a:t>Вырос во поле цветочек: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Сверху — синий огонечек,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Снизу — тонкий стебелек.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Что за цветик?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Documents and Settings\Администратор\Мои документы\Суркова\картинки\86610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143248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0246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</a:rPr>
              <a:t>Цветики — корзинкой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С желтой серединкой,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Белая рубашка.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Хороша...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Documents and Settings\Администратор\Мои документы\Суркова\картинки\1226992934dde078635d3b39ac0414ebceb594c9c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039664"/>
            <a:ext cx="2000264" cy="2700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299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</a:rPr>
              <a:t>Выросли звоночки в ряд,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Жалко только — не звенят.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Синие бутончики —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Это...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C:\Documents and Settings\Администратор\Мои документы\Суркова\картинки\43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714753"/>
            <a:ext cx="1947806" cy="2457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68808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</a:rPr>
              <a:t>Ноготок короток,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А сквозь землю прошёл -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Шапку золота нашёл.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643314"/>
            <a:ext cx="323852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220</Words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Цветы. Какие они?</vt:lpstr>
      <vt:lpstr>Невозможно представить нашу жизнь без цветущих садов и ухоженных клумб. Мир стал бы бесконечно печален, если б ранней весной мы с нежностью не прижали к груди хрупкий подснежник. Каким бы унылым стал май без буйства сирени. Как бы безрадостно мы прожили июль без сладкого аромата липового цвета. А без осенних королев — астр и хризантем — просто не может наступить «золотая» осень. Разве может не радовать глаз горшочек с красными «калачиками», которые цветут на бабушкином окне?   Так много красоты, радости, нежности, восхищения и счастья приносят в нашу жизнь такие, казалось бы, бесполезные, но такие бесконечно необходимые нежные создания — цветы!</vt:lpstr>
      <vt:lpstr>Отгадай загадку</vt:lpstr>
      <vt:lpstr>Куст оконный и балконный.   Лист - пушистый и душистый,   А цветы на окне -   Словно шапка в огне.</vt:lpstr>
      <vt:lpstr>Длинный тонкий стебелек,   Сверху - алый огонек.   Не растенье, а маяк -   Это ярко-красный ...</vt:lpstr>
      <vt:lpstr>Вырос во поле цветочек: Сверху — синий огонечек, Снизу — тонкий стебелек. Что за цветик? </vt:lpstr>
      <vt:lpstr>Цветики — корзинкой С желтой серединкой, Белая рубашка. Хороша... </vt:lpstr>
      <vt:lpstr>Выросли звоночки в ряд, Жалко только — не звенят. Синие бутончики — Это...</vt:lpstr>
      <vt:lpstr>Ноготок короток,  А сквозь землю прошёл -  Шапку золота нашёл.</vt:lpstr>
      <vt:lpstr>«Какого цветка не стало?»</vt:lpstr>
      <vt:lpstr>«Четвёртый лишний»</vt:lpstr>
      <vt:lpstr>Слайд 12</vt:lpstr>
      <vt:lpstr>Пословицы и поговорки о цветах</vt:lpstr>
      <vt:lpstr>Если я сорву цветок, Если ты сорвешь цветок, Если все: и я, и ты, Если мы сорвем цветы- Опустеют все поляны И не будет красоты.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Цветы. Какие они?</dc:title>
  <cp:lastModifiedBy>Nesterova</cp:lastModifiedBy>
  <cp:revision>10</cp:revision>
  <dcterms:modified xsi:type="dcterms:W3CDTF">2013-08-28T10:24:53Z</dcterms:modified>
</cp:coreProperties>
</file>