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57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F724-2345-4ED7-AB90-F3C5F247CCBF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EF36-DFA2-4CED-8F56-D421A7C5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СОШ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с.Курумоч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«Белочка»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района Волжский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4876" y="1535112"/>
            <a:ext cx="4000528" cy="26082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«Дымковская народная игрушка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 с детьми старшего дошкольного возраста».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29124" y="4643446"/>
            <a:ext cx="4214842" cy="14827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Воспитатель: </a:t>
            </a:r>
          </a:p>
          <a:p>
            <a:pPr>
              <a:buNone/>
            </a:pPr>
            <a:r>
              <a:rPr lang="ru-RU" sz="1800" dirty="0" smtClean="0"/>
              <a:t>      Кузьминых Светлана Ивановна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2013 год</a:t>
            </a:r>
            <a:endParaRPr lang="ru-RU" sz="1800" dirty="0"/>
          </a:p>
        </p:txBody>
      </p:sp>
      <p:pic>
        <p:nvPicPr>
          <p:cNvPr id="9" name="Содержимое 8" descr="IMGP00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40188" cy="3736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800" i="1" dirty="0" smtClean="0">
                <a:solidFill>
                  <a:schemeClr val="accent2"/>
                </a:solidFill>
              </a:rPr>
              <a:t>СПАСИБО ЗА ВНИМАНИЕ!!!</a:t>
            </a:r>
            <a:endParaRPr lang="ru-RU" sz="2800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IMGP00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00043"/>
            <a:ext cx="8329642" cy="25717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                                                    </a:t>
            </a:r>
            <a:r>
              <a:rPr lang="ru-RU" b="1" i="1" dirty="0" smtClean="0"/>
              <a:t> </a:t>
            </a:r>
            <a:r>
              <a:rPr lang="ru-RU" sz="2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у детей творческих способностей, фантазии, воображения средствами декоративно-прикладного искусства.</a:t>
            </a:r>
          </a:p>
          <a:p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Формировать желание поделиться радостью, удачной работой с другими людьми, желание сделать подарок родным, близким людям, используя свои умения в декоративной деятельности;</a:t>
            </a:r>
          </a:p>
          <a:p>
            <a:r>
              <a:rPr lang="ru-RU" sz="19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художественный вкус.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472" y="2643182"/>
            <a:ext cx="8115328" cy="34829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9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9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7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к декоративно прикладному творчеству, желание научиться  этому; 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терпение  в работе, умение доводить начатое дело до конца;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технические: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совершенствовать технику создания элементов узора всем ворсом кисти или   концом;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эстетические: </a:t>
            </a:r>
            <a:endParaRPr lang="en-US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формировать у детей отношение к цвету, как важнейшему свойству в</a:t>
            </a: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эстетического вкуса.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9350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P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5" y="1895078"/>
            <a:ext cx="5114925" cy="3836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познавательная </a:t>
            </a:r>
            <a:r>
              <a:rPr lang="ru-RU" sz="1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экскурсии в Мини музеи прикладного творчества;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чтение стихов, художественных произведений, использование музыкального сопровождения;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продуктивная деятельность детей;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экспериментирование по выделению свойств и качеств материалов;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дидактические игры: «Составь свой узор», «Продолжи узор», «Укрась дымковскую игрушку»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выставки;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развлечения с привлечением родителей.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ознакомлению детей с дымковской народной игрушкой: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Методы обучения декоративной деятельности: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*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наблюдения.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наблюдения необходимо использовать в системе работы, когда узоры народных мастеров, выполнены по растительным мотивам, включают стилизованные изображения животных, птиц.</a:t>
            </a: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*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обследования, рассматривания образцов народного творчества.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При сохранении общей структуры такого обследования, содержанием центральной аналитической его части является выделение элементов, композиции, колорита. То есть тех изобразительных признаков, которое составляют содержание осваиваемых детьми изобразительно-выразительных средств данного вида искусства.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Образец воспитателя.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 образец воспитатель вынужден использовать, так как в предметах искусства узоры сложны для детского восприятия (по композиции, по набору элементов).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Анализ детских работ.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При анализе детских работ обязательно обращаем внимание на яркость, сочетание цветов, на их чистоту, какое чувство вызывает та или иная работа.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5841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Работа в старшей группе предусматривает</a:t>
            </a:r>
            <a:endParaRPr lang="ru-RU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дымковскими игрушками, их происхождением.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Рассматривание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иллюстраций с изображением дымковских изделий.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Беседа.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Прорисовывание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всех элементов дымковской росписи, отработка их в самостоятельной и совместной деятельности.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Дидактические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целью упражнения в подборе гармоничных цветосочетаний.</a:t>
            </a:r>
          </a:p>
          <a:p>
            <a:endParaRPr lang="ru-RU" dirty="0"/>
          </a:p>
        </p:txBody>
      </p:sp>
      <p:pic>
        <p:nvPicPr>
          <p:cNvPr id="1026" name="Picture 2" descr="E:\Documents and Settings\Admin\Рабочий стол\Ярмарка\Новая папка (2)\Новая папка (2)\DSCN3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428736"/>
            <a:ext cx="4543425" cy="405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27058"/>
          </a:xfrm>
        </p:spPr>
        <p:txBody>
          <a:bodyPr/>
          <a:lstStyle/>
          <a:p>
            <a:r>
              <a:rPr lang="ru-RU" dirty="0" smtClean="0"/>
              <a:t>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-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Роспись силуэтов игрушек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Содержимое 4" descr="Фото0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9804"/>
            <a:ext cx="3714776" cy="3782519"/>
          </a:xfrm>
        </p:spPr>
      </p:pic>
      <p:pic>
        <p:nvPicPr>
          <p:cNvPr id="1026" name="Picture 2" descr="E:\Documents and Settings\Admin\Рабочий стол\Ярмарка\Новая папка (2)\Фото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-Подготовка к лепке и начало освоения лепных форм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5" descr="DSCN0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3824"/>
            <a:ext cx="4038600" cy="4178715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38600" cy="41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Роспись объемных фигур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95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607724" cy="4214553"/>
          </a:xfrm>
        </p:spPr>
      </p:pic>
      <p:pic>
        <p:nvPicPr>
          <p:cNvPr id="1026" name="Picture 2" descr="E:\Documents and Settings\Admin\Рабочий стол\Ярмарка\Новая папка (2)\SDC195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78621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                                                    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 Выводы: </a:t>
            </a: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*  использование дымковской народной игрушки в дошкольном учреждении дает возможность решать задачи художественного развития и воспитания детей; 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*  постоянное продуманное знакомство с промыслом, </a:t>
            </a:r>
            <a:b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* планомерное, целенаправленное обучение лепке и росписи игрушек позволяет добиваться хороших изобразительных навыков у детей;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* развивает у них творческую инициативу, уверенность, активность, самостоятельность;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* воспитывает интерес к народному творчеству.</a:t>
            </a:r>
            <a:r>
              <a:rPr lang="ru-RU" sz="1600" dirty="0" smtClean="0">
                <a:ea typeface="Calibri"/>
                <a:cs typeface="Times New Roman"/>
              </a:rPr>
              <a:t/>
            </a:r>
            <a:br>
              <a:rPr lang="ru-RU" sz="1600" dirty="0" smtClean="0">
                <a:ea typeface="Calibri"/>
                <a:cs typeface="Times New Roman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370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Образовательное Учреждение СОШ с.Курумоч  структурное подразделение детский сад «Белочка»  Муниципального района Волжский  Самарской области</vt:lpstr>
      <vt:lpstr>Слайд 2</vt:lpstr>
      <vt:lpstr>                                                                                                                </vt:lpstr>
      <vt:lpstr>Методы обучения декоративной деятельности:</vt:lpstr>
      <vt:lpstr>            Работа в старшей группе предусматривает</vt:lpstr>
      <vt:lpstr>                                     - Роспись силуэтов игрушек</vt:lpstr>
      <vt:lpstr>-Подготовка к лепке и начало освоения лепных форм</vt:lpstr>
      <vt:lpstr>- Роспись объемных фигур</vt:lpstr>
      <vt:lpstr>                                                                                       Выводы:      *  использование дымковской народной игрушки в дошкольном учреждении дает возможность решать задачи художественного развития и воспитания детей;    *  постоянное продуманное знакомство с промыслом,    * планомерное, целенаправленное обучение лепке и росписи игрушек позволяет добиваться хороших изобразительных навыков у детей;    * развивает у них творческую инициативу, уверенность, активность, самостоятельность;    * воспитывает интерес к народному творчеству. </vt:lpstr>
      <vt:lpstr>            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Офис</cp:lastModifiedBy>
  <cp:revision>16</cp:revision>
  <dcterms:created xsi:type="dcterms:W3CDTF">2013-07-30T16:42:38Z</dcterms:created>
  <dcterms:modified xsi:type="dcterms:W3CDTF">2013-08-14T07:24:35Z</dcterms:modified>
</cp:coreProperties>
</file>