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87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 smtClean="0"/>
              <a:t>XI</a:t>
            </a:r>
            <a:r>
              <a:rPr lang="ru-RU" sz="1600" b="1" dirty="0" smtClean="0"/>
              <a:t> территориальной ярмарке образовательных ресурсов 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«Новое образование – Поволжскому округу»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«Интеграция образовательных областей «Музыка» и «Художественное творчество» через применение информационно – коммуникационных </a:t>
            </a:r>
            <a:r>
              <a:rPr lang="ru-RU" sz="2800" b="1" dirty="0" smtClean="0"/>
              <a:t>технологий</a:t>
            </a:r>
          </a:p>
          <a:p>
            <a:pPr algn="r"/>
            <a:endParaRPr lang="ru-RU" sz="1600" b="1" dirty="0" smtClean="0"/>
          </a:p>
          <a:p>
            <a:pPr algn="r"/>
            <a:endParaRPr lang="ru-RU" sz="1600" b="1" dirty="0" smtClean="0"/>
          </a:p>
          <a:p>
            <a:pPr algn="r"/>
            <a:endParaRPr lang="ru-RU" sz="1600" b="1" dirty="0" smtClean="0"/>
          </a:p>
          <a:p>
            <a:pPr algn="r"/>
            <a:r>
              <a:rPr lang="ru-RU" sz="1600" b="1" dirty="0" smtClean="0"/>
              <a:t>ГБОУ ООШ №11 СП Д/С «Лужайка»</a:t>
            </a:r>
          </a:p>
          <a:p>
            <a:pPr algn="r"/>
            <a:r>
              <a:rPr lang="ru-RU" sz="1600" b="1" dirty="0" smtClean="0"/>
              <a:t>Музыкальный руководитель: Кузнецова Е.В.</a:t>
            </a:r>
          </a:p>
          <a:p>
            <a:pPr algn="ctr"/>
            <a:endParaRPr lang="ru-RU" sz="2800" dirty="0" smtClean="0"/>
          </a:p>
          <a:p>
            <a:pPr algn="ctr"/>
            <a:endParaRPr lang="ru-RU" sz="1200" dirty="0" smtClean="0"/>
          </a:p>
          <a:p>
            <a:pPr algn="ctr"/>
            <a:r>
              <a:rPr lang="ru-RU" sz="1400" dirty="0" smtClean="0"/>
              <a:t>г</a:t>
            </a:r>
            <a:r>
              <a:rPr lang="ru-RU" sz="1400" dirty="0" smtClean="0"/>
              <a:t>. Новокуйбышевск 2013г</a:t>
            </a:r>
            <a:endParaRPr lang="ru-RU" sz="14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15716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Формы</a:t>
            </a:r>
            <a:r>
              <a:rPr lang="ru-RU" sz="2400" b="1" dirty="0" smtClean="0"/>
              <a:t>, разработанные Р.М. </a:t>
            </a:r>
            <a:r>
              <a:rPr lang="ru-RU" sz="2400" b="1" dirty="0" err="1" smtClean="0"/>
              <a:t>Чумичевой</a:t>
            </a:r>
            <a:r>
              <a:rPr lang="ru-RU" sz="2400" b="1" dirty="0" smtClean="0"/>
              <a:t> на основе концепции эстетического воспитания детей дошкольного возраста Т.С.Комаровой: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7767662" cy="500066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Пластообразная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данной формы в наслоении пластов различных видов искусств и деятельности (художественно-эстетической, игровой, познавательной и.т.д.), содержание которых пронизано одной целью – создание в сознании ребёнка целостного художественного образа.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Контрастная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форма строится на принципах диалога и контраста и заключается в рассуждениях между педагогом и детьми о явлениях, событиях, понятиях, переданных в произведениях искусства.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1431925" y="857232"/>
            <a:ext cx="7407275" cy="5357850"/>
          </a:xfrm>
        </p:spPr>
        <p:txBody>
          <a:bodyPr>
            <a:normAutofit fontScale="97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Взаимопроникающая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 данной форме за основу берётся организация такого вида художественно-творческой деятельности, в которой органично вливаются другие виды: слушание музыки, литературного текста, восприятие произведений изобразительного искусства, изобразительная деятельность и т.д. Постепенное проникновение одной деятельности в другую обуславливается расширением и наращиванием знаний, знакомством с другими способами творческой деятельности, созданием ситуации любования и сопереживания, определённого эмоционального настроя.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9288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Презентации, используемые нами в практике работы с детьми, могут играть как главную, так и второстепенную роль в образовательном процессе: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71744"/>
            <a:ext cx="7406640" cy="4071966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наглядность, сопровождающая рассказ педагога.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роль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педагога и ИКТ равноправна.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роль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презентации – ведущая в ходе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1500166" y="714356"/>
            <a:ext cx="3676646" cy="2740021"/>
            <a:chOff x="179512" y="188640"/>
            <a:chExt cx="4536504" cy="26642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9512" y="188640"/>
              <a:ext cx="4536504" cy="266429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87325" cap="rnd" cmpd="tri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6" name="Рисунок 25" descr="sneg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1520" y="332656"/>
              <a:ext cx="4320480" cy="2376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26"/>
          <p:cNvGrpSpPr>
            <a:grpSpLocks/>
          </p:cNvGrpSpPr>
          <p:nvPr/>
        </p:nvGrpSpPr>
        <p:grpSpPr bwMode="auto">
          <a:xfrm>
            <a:off x="1214414" y="3857628"/>
            <a:ext cx="4897437" cy="2735262"/>
            <a:chOff x="683568" y="3068960"/>
            <a:chExt cx="4680520" cy="352839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83568" y="3068960"/>
              <a:ext cx="4680520" cy="352839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87325" cap="rnd" cmpd="tri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9" name="Рисунок 28" descr="Kustodiev_Maslenica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583" y="3212976"/>
              <a:ext cx="4392489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29"/>
          <p:cNvGrpSpPr>
            <a:grpSpLocks/>
          </p:cNvGrpSpPr>
          <p:nvPr/>
        </p:nvGrpSpPr>
        <p:grpSpPr bwMode="auto">
          <a:xfrm>
            <a:off x="5786446" y="642918"/>
            <a:ext cx="2952750" cy="4851400"/>
            <a:chOff x="5868144" y="836712"/>
            <a:chExt cx="2952328" cy="496855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868144" y="836712"/>
              <a:ext cx="2952328" cy="496855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87325" cap="rnd" cmpd="tri">
              <a:solidFill>
                <a:schemeClr val="accent1">
                  <a:shade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" name="Рисунок 31" descr="p010_1_00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940152" y="908720"/>
              <a:ext cx="2808312" cy="4810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85728"/>
            <a:ext cx="7406640" cy="607223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так, использование ИКТ в образовательном процессе ДОУ при интеграции образовательных областей «Музыка» и «Художественное творчество» позволяет сделать процесс обучения и  развития интересным и эффективным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содержания позволила создать в нашем дошкольном учреждении модель организации педагогического процесса, где ребёнок постигает базовые категории (часть, целое и другое) с различных точек зрения, в различных образовательных сферах и осваивает способы перевода содержания с одного языка на другой. Интеграция содержания как путь личностного развития дошкольников предоставляет ребёнку возможность ярче проявить себя в том или ином виде деятельности.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332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XI территориальной ярмарке образовательных ресурсов   «Новое образование – Поволжскому округу» </vt:lpstr>
      <vt:lpstr>Формы, разработанные Р.М. Чумичевой на основе концепции эстетического воспитания детей дошкольного возраста Т.С.Комаровой: </vt:lpstr>
      <vt:lpstr>Слайд 3</vt:lpstr>
      <vt:lpstr>Презентации, используемые нами в практике работы с детьми, могут играть как главную, так и второстепенную роль в образовательном процессе: 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 территориальной ярмарке образовательных ресурсов   «Новое образование – Поволжскому округу» </dc:title>
  <cp:lastModifiedBy>1</cp:lastModifiedBy>
  <cp:revision>6</cp:revision>
  <dcterms:modified xsi:type="dcterms:W3CDTF">2013-08-19T08:02:47Z</dcterms:modified>
</cp:coreProperties>
</file>