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0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A8E0-6413-474C-9816-4A5C5B0532F4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02-47A3-4024-B4E2-F16DC1F77C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A8E0-6413-474C-9816-4A5C5B0532F4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02-47A3-4024-B4E2-F16DC1F77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A8E0-6413-474C-9816-4A5C5B0532F4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02-47A3-4024-B4E2-F16DC1F77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A8E0-6413-474C-9816-4A5C5B0532F4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02-47A3-4024-B4E2-F16DC1F77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A8E0-6413-474C-9816-4A5C5B0532F4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02-47A3-4024-B4E2-F16DC1F77C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A8E0-6413-474C-9816-4A5C5B0532F4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02-47A3-4024-B4E2-F16DC1F77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A8E0-6413-474C-9816-4A5C5B0532F4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02-47A3-4024-B4E2-F16DC1F77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A8E0-6413-474C-9816-4A5C5B0532F4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02-47A3-4024-B4E2-F16DC1F77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A8E0-6413-474C-9816-4A5C5B0532F4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02-47A3-4024-B4E2-F16DC1F77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A8E0-6413-474C-9816-4A5C5B0532F4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8902-47A3-4024-B4E2-F16DC1F77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A8E0-6413-474C-9816-4A5C5B0532F4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D08902-47A3-4024-B4E2-F16DC1F77C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E5A8E0-6413-474C-9816-4A5C5B0532F4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D08902-47A3-4024-B4E2-F16DC1F77C3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pPr algn="ctr"/>
            <a:r>
              <a:rPr lang="ru-RU" dirty="0" smtClean="0"/>
              <a:t>Тема собрания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«Играть – разрешается!»</a:t>
            </a:r>
            <a:endParaRPr lang="ru-RU" sz="6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Дидактические </a:t>
            </a:r>
            <a:r>
              <a:rPr lang="ru-RU" dirty="0">
                <a:latin typeface="Monotype Corsiva" pitchFamily="66" charset="0"/>
              </a:rPr>
              <a:t>игры.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6" y="4087803"/>
            <a:ext cx="4056887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8387"/>
            <a:ext cx="3886536" cy="2702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05" y="4301658"/>
            <a:ext cx="2448272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98387"/>
            <a:ext cx="3470024" cy="2702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85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 Заключение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«Любить ребенка – не значит обладать им или жить рядом, а скорее чувствовать,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угадывать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 что ему нужно, и доверять ему. Доверие же связано с риском. Но воспитание на доверии принесет несоизмеримо больше положительных результатов и радости как детям, так и родителям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».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А.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Гаврилов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Monotype Corsiva" pitchFamily="66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59930"/>
            <a:ext cx="8229600" cy="4389120"/>
          </a:xfrm>
        </p:spPr>
        <p:txBody>
          <a:bodyPr/>
          <a:lstStyle/>
          <a:p>
            <a:r>
              <a:rPr lang="ru-RU" dirty="0"/>
              <a:t>1.</a:t>
            </a:r>
            <a:r>
              <a:rPr lang="ru-RU" dirty="0">
                <a:latin typeface="Monotype Corsiva" pitchFamily="66" charset="0"/>
              </a:rPr>
              <a:t>	Формировать у родителей элементарные представления о роли  игры в жизни ребенка. Познакомить с различными видами игр</a:t>
            </a:r>
            <a:r>
              <a:rPr lang="ru-RU" dirty="0" smtClean="0">
                <a:latin typeface="Monotype Corsiva" pitchFamily="66" charset="0"/>
              </a:rPr>
              <a:t>. </a:t>
            </a:r>
          </a:p>
          <a:p>
            <a:r>
              <a:rPr lang="ru-RU" dirty="0">
                <a:latin typeface="Monotype Corsiva" pitchFamily="66" charset="0"/>
              </a:rPr>
              <a:t>2.	Вооружить родителей умениями играть в различные игры с детьми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  <a:p>
            <a:r>
              <a:rPr lang="ru-RU" dirty="0">
                <a:latin typeface="Monotype Corsiva" pitchFamily="66" charset="0"/>
              </a:rPr>
              <a:t>3.	Продолжать формировать эмоционально-доверительные взаимоотношения родителей и педагога.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9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Monotype Corsiva" pitchFamily="66" charset="0"/>
              </a:rPr>
              <a:t>Ожидаемые результаты: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73785"/>
            <a:ext cx="8229600" cy="4389120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1.	Родители могут различать виды игр. </a:t>
            </a:r>
          </a:p>
          <a:p>
            <a:r>
              <a:rPr lang="ru-RU" dirty="0">
                <a:latin typeface="Monotype Corsiva" pitchFamily="66" charset="0"/>
              </a:rPr>
              <a:t>2.	Родители называют различные игры.</a:t>
            </a:r>
          </a:p>
          <a:p>
            <a:r>
              <a:rPr lang="ru-RU" dirty="0">
                <a:latin typeface="Monotype Corsiva" pitchFamily="66" charset="0"/>
              </a:rPr>
              <a:t>3.	Родители  могут организовать игру с детьми или поиграть в домашних условиях. </a:t>
            </a:r>
          </a:p>
          <a:p>
            <a:r>
              <a:rPr lang="ru-RU" dirty="0">
                <a:latin typeface="Monotype Corsiva" pitchFamily="66" charset="0"/>
              </a:rPr>
              <a:t>4.	Взаимоотношения между родителями и педагогом партнерские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«Игра – это огромное светлое окно,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через который духовный мир ребенка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вливается живительный поток представлений,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понятий об окружающем мире».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В.А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 Сухомлинский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6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Подвижные игры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384376" cy="4389437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1090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1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032448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151784" cy="35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Сюжетно-ролевая игра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4013"/>
            <a:ext cx="275913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7722" y="1748056"/>
            <a:ext cx="916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       «Семья»                 «Дочки-матери»    «Кафе у Палыча»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94387"/>
            <a:ext cx="2583160" cy="2402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52769"/>
            <a:ext cx="237626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7" y="1503489"/>
            <a:ext cx="3127598" cy="2495424"/>
          </a:xfrm>
        </p:spPr>
      </p:pic>
      <p:sp>
        <p:nvSpPr>
          <p:cNvPr id="8" name="TextBox 7"/>
          <p:cNvSpPr txBox="1"/>
          <p:nvPr/>
        </p:nvSpPr>
        <p:spPr>
          <a:xfrm>
            <a:off x="467544" y="90872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  «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Поликлиника»                         «Парикмахерская»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9088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06" y="1493495"/>
            <a:ext cx="2936870" cy="2448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221088"/>
            <a:ext cx="3178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Ма</a:t>
            </a:r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га   </a:t>
            </a:r>
          </a:p>
          <a:p>
            <a:pPr algn="r"/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зин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r>
              <a:rPr lang="ru-RU" sz="3200" dirty="0" smtClean="0">
                <a:latin typeface="Monotype Corsiva" pitchFamily="66" charset="0"/>
              </a:rPr>
              <a:t>      </a:t>
            </a:r>
          </a:p>
          <a:p>
            <a:pPr algn="r"/>
            <a:r>
              <a:rPr lang="ru-RU" sz="3200" dirty="0" smtClean="0">
                <a:latin typeface="Monotype Corsiva" pitchFamily="66" charset="0"/>
              </a:rPr>
              <a:t> </a:t>
            </a:r>
          </a:p>
          <a:p>
            <a:pPr algn="r"/>
            <a:r>
              <a:rPr lang="ru-RU" sz="3200" dirty="0" smtClean="0">
                <a:latin typeface="Monotype Corsiva" pitchFamily="66" charset="0"/>
              </a:rPr>
              <a:t> 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60" y="4287706"/>
            <a:ext cx="3486828" cy="22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873" y="19776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Театрализованные  </a:t>
            </a:r>
            <a:r>
              <a:rPr lang="ru-RU" dirty="0">
                <a:latin typeface="Monotype Corsiva" pitchFamily="66" charset="0"/>
              </a:rPr>
              <a:t>игры.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2" y="1269887"/>
            <a:ext cx="3708060" cy="24640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384376" cy="2322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3617979" cy="2713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3456383" cy="27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133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Тема собрания</vt:lpstr>
      <vt:lpstr>Задачи:</vt:lpstr>
      <vt:lpstr>Ожидаемые результаты:</vt:lpstr>
      <vt:lpstr>Презентация PowerPoint</vt:lpstr>
      <vt:lpstr>Подвижные игры</vt:lpstr>
      <vt:lpstr>Презентация PowerPoint</vt:lpstr>
      <vt:lpstr>Сюжетно-ролевая игра </vt:lpstr>
      <vt:lpstr>Презентация PowerPoint</vt:lpstr>
      <vt:lpstr>Театрализованные  игры. </vt:lpstr>
      <vt:lpstr>Дидактические игры.</vt:lpstr>
      <vt:lpstr> 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собрания</dc:title>
  <dc:creator>админ</dc:creator>
  <cp:lastModifiedBy>админ</cp:lastModifiedBy>
  <cp:revision>9</cp:revision>
  <dcterms:created xsi:type="dcterms:W3CDTF">2013-06-06T17:28:16Z</dcterms:created>
  <dcterms:modified xsi:type="dcterms:W3CDTF">2013-06-06T19:13:26Z</dcterms:modified>
</cp:coreProperties>
</file>