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8303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330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9847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9686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5935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2551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9253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414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6216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7037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55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EDF7-B321-45BA-820E-C1D83995A7B6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6363-3C2D-4A0C-9544-AB304F81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3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36713"/>
            <a:ext cx="5758408" cy="276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семьи в нравственно-патриотическом воспитании дошкольников.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Лукьянова Светлана Евгеньевна</a:t>
            </a:r>
          </a:p>
          <a:p>
            <a:r>
              <a:rPr lang="ru-RU" dirty="0" smtClean="0"/>
              <a:t>ГБОУ ООШ №21 структурное подразделение «Детский сад «Дружная семейка»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900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вета\Desktop\фото\Resize of PICT009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9" y="784274"/>
            <a:ext cx="7052601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а\Desktop\фото\Resize of PICT0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2982"/>
            <a:ext cx="7554549" cy="56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а\Desktop\фото\Resize of PICT0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2" y="782982"/>
            <a:ext cx="7506544" cy="5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1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вета\Desktop\фото\Resize of PICT01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4" y="748270"/>
            <a:ext cx="714861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92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988840"/>
            <a:ext cx="6408712" cy="413732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Успешно </a:t>
            </a:r>
            <a:r>
              <a:rPr lang="ru-RU" dirty="0"/>
              <a:t>решить задачи воспитания у дошкольников гордости за свою семью, развития представлений об индивидуальном своеобразии семей, воспитания культуры поведения возможно только при взаимодействии детского сада и семьи.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01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88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836712"/>
            <a:ext cx="5472608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Модернизация и инновационное развитие – единственный путь, который позволит России стать конкурентным обществом в мире 21-го века, обеспечить достойную жизнь всем гражданам.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416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556792"/>
            <a:ext cx="5472608" cy="4320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рамках ФГТ у детей дошкольного возраста направление гражданско-патриотическое воспитание входит в область  «Социализация».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068960"/>
            <a:ext cx="7344816" cy="30572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Дошкольник должен быть сориентирован на: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Патриотизм;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Социальную солидарность;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Гражданственность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489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632848" cy="34172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Семья и дошкольное учреждение – два главных института социализации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7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avoslavie.ru/sas/image/100248/24827.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5202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dirty="0"/>
              <a:t>«В вашей семье и под вашим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руководством </a:t>
            </a:r>
            <a:r>
              <a:rPr lang="ru-RU" dirty="0"/>
              <a:t>растет </a:t>
            </a:r>
            <a:r>
              <a:rPr lang="ru-RU" dirty="0" smtClean="0"/>
              <a:t>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будущий  гражданин</a:t>
            </a:r>
            <a:r>
              <a:rPr lang="ru-RU" dirty="0"/>
              <a:t>. Все, что совершается в стране, через вашу душу и вашу мысль должно приходить к детям», – эту заповедь А.С. Макаренко необходимо использовать при работе воспитателя и с детьми и с их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85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 направлена на решение задач: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60840" cy="3921299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/>
              <a:t>установление единства в воспитании детей;</a:t>
            </a:r>
          </a:p>
          <a:p>
            <a:pPr fontAlgn="base"/>
            <a:r>
              <a:rPr lang="ru-RU" dirty="0" smtClean="0"/>
              <a:t>педагогическое </a:t>
            </a:r>
            <a:r>
              <a:rPr lang="ru-RU" dirty="0"/>
              <a:t>просвещение родителей;</a:t>
            </a:r>
          </a:p>
          <a:p>
            <a:pPr fontAlgn="base"/>
            <a:r>
              <a:rPr lang="ru-RU" dirty="0" smtClean="0"/>
              <a:t>изучение </a:t>
            </a:r>
            <a:r>
              <a:rPr lang="ru-RU" dirty="0"/>
              <a:t>и распространение передового опыта семейного воспитания;</a:t>
            </a:r>
          </a:p>
          <a:p>
            <a:r>
              <a:rPr lang="ru-RU" dirty="0" smtClean="0"/>
              <a:t> </a:t>
            </a:r>
            <a:r>
              <a:rPr lang="ru-RU" dirty="0"/>
              <a:t>ознакомление родителей с жизнью и работой дошкольного </a:t>
            </a:r>
            <a:r>
              <a:rPr lang="ru-RU" dirty="0" smtClean="0"/>
              <a:t>учреждения.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952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94096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семьей: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9933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Общие консультации;</a:t>
            </a:r>
          </a:p>
          <a:p>
            <a:r>
              <a:rPr lang="ru-RU" dirty="0" smtClean="0"/>
              <a:t>Групповые и общие родительские собрания;</a:t>
            </a:r>
          </a:p>
          <a:p>
            <a:r>
              <a:rPr lang="ru-RU" dirty="0" smtClean="0"/>
              <a:t>Конференции;</a:t>
            </a:r>
          </a:p>
          <a:p>
            <a:r>
              <a:rPr lang="ru-RU" dirty="0" smtClean="0"/>
              <a:t>Выставки, лекции;</a:t>
            </a:r>
          </a:p>
          <a:p>
            <a:r>
              <a:rPr lang="ru-RU" dirty="0" smtClean="0"/>
              <a:t>Наглядно-информационные стенды;</a:t>
            </a:r>
          </a:p>
          <a:p>
            <a:r>
              <a:rPr lang="ru-RU" dirty="0"/>
              <a:t>Ф</a:t>
            </a:r>
            <a:r>
              <a:rPr lang="ru-RU" dirty="0" smtClean="0"/>
              <a:t>отомонтажи;</a:t>
            </a:r>
          </a:p>
          <a:p>
            <a:r>
              <a:rPr lang="ru-RU" dirty="0" smtClean="0"/>
              <a:t>Вечера вопросов и ответов;</a:t>
            </a:r>
          </a:p>
          <a:p>
            <a:r>
              <a:rPr lang="ru-RU" dirty="0" smtClean="0"/>
              <a:t>Встречи за круглым столом;</a:t>
            </a:r>
          </a:p>
          <a:p>
            <a:r>
              <a:rPr lang="ru-RU" dirty="0" smtClean="0"/>
              <a:t>Праздники;</a:t>
            </a:r>
          </a:p>
          <a:p>
            <a:r>
              <a:rPr lang="ru-RU" dirty="0" smtClean="0"/>
              <a:t>Конкурсы;</a:t>
            </a:r>
          </a:p>
          <a:p>
            <a:r>
              <a:rPr lang="ru-RU" dirty="0" smtClean="0"/>
              <a:t>Ярмарки.</a:t>
            </a:r>
          </a:p>
          <a:p>
            <a:endParaRPr lang="ru-RU" dirty="0"/>
          </a:p>
        </p:txBody>
      </p:sp>
      <p:pic>
        <p:nvPicPr>
          <p:cNvPr id="4098" name="Picture 2" descr="C:\Users\Света\Desktop\фото\Resize of PICT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" y="200000"/>
            <a:ext cx="8145760" cy="61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40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ета\Desktop\фото\Resize of PICT00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394472" cy="47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а\Desktop\фото\Resize of PICT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586504" cy="47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а\Desktop\фото\Resize of PICT0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402598" cy="45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98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SHablon-dlya-prezentatsii-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а\Desktop\фото\Resize of PICT0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а\Desktop\фото\Resize of DSC01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0" y="420030"/>
            <a:ext cx="8023920" cy="60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63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Роль семьи в нравственно-патриотическом воспитании дошкольников.</vt:lpstr>
      <vt:lpstr>Презентация PowerPoint</vt:lpstr>
      <vt:lpstr>В рамках ФГТ у детей дошкольного возраста направление гражданско-патриотическое воспитание входит в область  «Социализация».</vt:lpstr>
      <vt:lpstr>Презентация PowerPoint</vt:lpstr>
      <vt:lpstr>Презентация PowerPoint</vt:lpstr>
      <vt:lpstr>Работа с родителями направлена на решение задач:</vt:lpstr>
      <vt:lpstr>Формы работы с семьей: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нравственно-патриотическом воспитании дошкольников.</dc:title>
  <dc:creator>Света</dc:creator>
  <cp:lastModifiedBy>Света</cp:lastModifiedBy>
  <cp:revision>9</cp:revision>
  <dcterms:created xsi:type="dcterms:W3CDTF">2013-08-06T05:04:14Z</dcterms:created>
  <dcterms:modified xsi:type="dcterms:W3CDTF">2013-08-11T17:33:27Z</dcterms:modified>
</cp:coreProperties>
</file>